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5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780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7"/>
    <p:restoredTop sz="94580"/>
  </p:normalViewPr>
  <p:slideViewPr>
    <p:cSldViewPr snapToGrid="0" snapToObjects="1">
      <p:cViewPr varScale="1">
        <p:scale>
          <a:sx n="100" d="100"/>
          <a:sy n="100" d="100"/>
        </p:scale>
        <p:origin x="184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4000DE-6A2F-B247-AAD7-FADA0584E4EB}" type="doc">
      <dgm:prSet loTypeId="urn:microsoft.com/office/officeart/2005/8/layout/cycle8" loCatId="" qsTypeId="urn:microsoft.com/office/officeart/2005/8/quickstyle/simple1" qsCatId="simple" csTypeId="urn:microsoft.com/office/officeart/2005/8/colors/accent1_2" csCatId="accent1" phldr="1"/>
      <dgm:spPr/>
    </dgm:pt>
    <dgm:pt modelId="{5591D7BE-63A5-B34B-8A4E-230D41E2151C}">
      <dgm:prSet phldrT="[Testo]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dirty="0"/>
            <a:t>ZOOTECNIA DI PRECISIONE</a:t>
          </a:r>
        </a:p>
      </dgm:t>
    </dgm:pt>
    <dgm:pt modelId="{FF1B378D-7EC3-3844-BC96-124E00686A21}" type="parTrans" cxnId="{AB926699-EBA0-FF48-8CF3-BBA08D421A76}">
      <dgm:prSet/>
      <dgm:spPr/>
      <dgm:t>
        <a:bodyPr/>
        <a:lstStyle/>
        <a:p>
          <a:endParaRPr lang="it-IT"/>
        </a:p>
      </dgm:t>
    </dgm:pt>
    <dgm:pt modelId="{85F873BA-A95E-A64E-B742-FE991EFCA378}" type="sibTrans" cxnId="{AB926699-EBA0-FF48-8CF3-BBA08D421A76}">
      <dgm:prSet/>
      <dgm:spPr/>
      <dgm:t>
        <a:bodyPr/>
        <a:lstStyle/>
        <a:p>
          <a:endParaRPr lang="it-IT"/>
        </a:p>
      </dgm:t>
    </dgm:pt>
    <dgm:pt modelId="{E1044141-530B-4C46-95D7-C5FE159AF082}">
      <dgm:prSet phldrT="[Tes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dirty="0"/>
            <a:t>AGRICOLTURA DI PRECISIONE</a:t>
          </a:r>
        </a:p>
      </dgm:t>
    </dgm:pt>
    <dgm:pt modelId="{EB2426BE-5DD1-DB42-89F2-70EA78A33E85}" type="parTrans" cxnId="{E1AA6B36-9C86-D140-96E2-CD3189249337}">
      <dgm:prSet/>
      <dgm:spPr/>
      <dgm:t>
        <a:bodyPr/>
        <a:lstStyle/>
        <a:p>
          <a:endParaRPr lang="it-IT"/>
        </a:p>
      </dgm:t>
    </dgm:pt>
    <dgm:pt modelId="{C971B0DF-362C-244B-8448-80C613A579CB}" type="sibTrans" cxnId="{E1AA6B36-9C86-D140-96E2-CD3189249337}">
      <dgm:prSet/>
      <dgm:spPr/>
      <dgm:t>
        <a:bodyPr/>
        <a:lstStyle/>
        <a:p>
          <a:endParaRPr lang="it-IT"/>
        </a:p>
      </dgm:t>
    </dgm:pt>
    <dgm:pt modelId="{9CAED049-5C23-AD40-9705-60B3C464C5B5}">
      <dgm:prSet phldrT="[Tes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it-IT" dirty="0"/>
            <a:t>FONTI RINNOVABILI</a:t>
          </a:r>
        </a:p>
      </dgm:t>
    </dgm:pt>
    <dgm:pt modelId="{664AE8D5-573B-A14F-8440-BE1961A7125A}" type="sibTrans" cxnId="{D0053F5B-2DDA-C54F-AA35-6E5865E4200A}">
      <dgm:prSet/>
      <dgm:spPr/>
      <dgm:t>
        <a:bodyPr/>
        <a:lstStyle/>
        <a:p>
          <a:endParaRPr lang="it-IT"/>
        </a:p>
      </dgm:t>
    </dgm:pt>
    <dgm:pt modelId="{83FCFC82-E881-024C-8CB3-B152900EB8A9}" type="parTrans" cxnId="{D0053F5B-2DDA-C54F-AA35-6E5865E4200A}">
      <dgm:prSet/>
      <dgm:spPr/>
      <dgm:t>
        <a:bodyPr/>
        <a:lstStyle/>
        <a:p>
          <a:endParaRPr lang="it-IT"/>
        </a:p>
      </dgm:t>
    </dgm:pt>
    <dgm:pt modelId="{1E71EBCD-9994-FB4B-9AE3-DE8C6E56AF64}" type="pres">
      <dgm:prSet presAssocID="{AB4000DE-6A2F-B247-AAD7-FADA0584E4EB}" presName="compositeShape" presStyleCnt="0">
        <dgm:presLayoutVars>
          <dgm:chMax val="7"/>
          <dgm:dir/>
          <dgm:resizeHandles val="exact"/>
        </dgm:presLayoutVars>
      </dgm:prSet>
      <dgm:spPr/>
    </dgm:pt>
    <dgm:pt modelId="{7A2EB575-D82A-864E-8343-E77E058A7964}" type="pres">
      <dgm:prSet presAssocID="{AB4000DE-6A2F-B247-AAD7-FADA0584E4EB}" presName="wedge1" presStyleLbl="node1" presStyleIdx="0" presStyleCnt="3" custScaleX="100101"/>
      <dgm:spPr/>
    </dgm:pt>
    <dgm:pt modelId="{FECAE789-962E-BD49-8B63-D855E13C458B}" type="pres">
      <dgm:prSet presAssocID="{AB4000DE-6A2F-B247-AAD7-FADA0584E4EB}" presName="dummy1a" presStyleCnt="0"/>
      <dgm:spPr/>
    </dgm:pt>
    <dgm:pt modelId="{054A6DB3-B749-EF4A-A8D2-D6B4C42FCEC6}" type="pres">
      <dgm:prSet presAssocID="{AB4000DE-6A2F-B247-AAD7-FADA0584E4EB}" presName="dummy1b" presStyleCnt="0"/>
      <dgm:spPr/>
    </dgm:pt>
    <dgm:pt modelId="{8FF8FE9E-2EDF-C44F-AF44-C567554982D5}" type="pres">
      <dgm:prSet presAssocID="{AB4000DE-6A2F-B247-AAD7-FADA0584E4E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2C82F3E-2033-AB4B-8069-CDCA77EDDFC1}" type="pres">
      <dgm:prSet presAssocID="{AB4000DE-6A2F-B247-AAD7-FADA0584E4EB}" presName="wedge2" presStyleLbl="node1" presStyleIdx="1" presStyleCnt="3" custLinFactNeighborX="-1127" custLinFactNeighborY="-659"/>
      <dgm:spPr/>
    </dgm:pt>
    <dgm:pt modelId="{40088FED-2584-0F4E-91C5-91C553719A32}" type="pres">
      <dgm:prSet presAssocID="{AB4000DE-6A2F-B247-AAD7-FADA0584E4EB}" presName="dummy2a" presStyleCnt="0"/>
      <dgm:spPr/>
    </dgm:pt>
    <dgm:pt modelId="{FF94CD60-332A-6342-81B4-395257D8C9E4}" type="pres">
      <dgm:prSet presAssocID="{AB4000DE-6A2F-B247-AAD7-FADA0584E4EB}" presName="dummy2b" presStyleCnt="0"/>
      <dgm:spPr/>
    </dgm:pt>
    <dgm:pt modelId="{D723F280-5237-A340-9507-11D0607D444E}" type="pres">
      <dgm:prSet presAssocID="{AB4000DE-6A2F-B247-AAD7-FADA0584E4E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FBB2865-13F4-B340-AC71-BE48B1F954CB}" type="pres">
      <dgm:prSet presAssocID="{AB4000DE-6A2F-B247-AAD7-FADA0584E4EB}" presName="wedge3" presStyleLbl="node1" presStyleIdx="2" presStyleCnt="3" custScaleX="100741" custScaleY="102902"/>
      <dgm:spPr/>
    </dgm:pt>
    <dgm:pt modelId="{DE958628-5122-E24B-B4E5-141F0F430DD7}" type="pres">
      <dgm:prSet presAssocID="{AB4000DE-6A2F-B247-AAD7-FADA0584E4EB}" presName="dummy3a" presStyleCnt="0"/>
      <dgm:spPr/>
    </dgm:pt>
    <dgm:pt modelId="{6A8DCA90-77AE-D049-83E2-9577DD7C99E3}" type="pres">
      <dgm:prSet presAssocID="{AB4000DE-6A2F-B247-AAD7-FADA0584E4EB}" presName="dummy3b" presStyleCnt="0"/>
      <dgm:spPr/>
    </dgm:pt>
    <dgm:pt modelId="{E35C8EC0-D285-4B4F-AD6C-964CEA745B37}" type="pres">
      <dgm:prSet presAssocID="{AB4000DE-6A2F-B247-AAD7-FADA0584E4E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8170D850-3501-3D4F-B36D-06F65AE6F890}" type="pres">
      <dgm:prSet presAssocID="{85F873BA-A95E-A64E-B742-FE991EFCA378}" presName="arrowWedge1" presStyleLbl="fgSibTrans2D1" presStyleIdx="0" presStyleCnt="3" custScaleX="99236" custScaleY="99116"/>
      <dgm:spPr/>
    </dgm:pt>
    <dgm:pt modelId="{CAB760EE-31DE-8F4C-8574-9FAEE49DDFF7}" type="pres">
      <dgm:prSet presAssocID="{664AE8D5-573B-A14F-8440-BE1961A7125A}" presName="arrowWedge2" presStyleLbl="fgSibTrans2D1" presStyleIdx="1" presStyleCnt="3"/>
      <dgm:spPr/>
    </dgm:pt>
    <dgm:pt modelId="{B2E43832-C2B6-184B-A81E-B5ECD05E7224}" type="pres">
      <dgm:prSet presAssocID="{C971B0DF-362C-244B-8448-80C613A579CB}" presName="arrowWedge3" presStyleLbl="fgSibTrans2D1" presStyleIdx="2" presStyleCnt="3"/>
      <dgm:spPr/>
    </dgm:pt>
  </dgm:ptLst>
  <dgm:cxnLst>
    <dgm:cxn modelId="{76D3D40C-7A33-1441-AC90-BD45A6702EDB}" type="presOf" srcId="{AB4000DE-6A2F-B247-AAD7-FADA0584E4EB}" destId="{1E71EBCD-9994-FB4B-9AE3-DE8C6E56AF64}" srcOrd="0" destOrd="0" presId="urn:microsoft.com/office/officeart/2005/8/layout/cycle8"/>
    <dgm:cxn modelId="{D3D1FD2F-A731-D34B-B07E-CEF537EBC075}" type="presOf" srcId="{E1044141-530B-4C46-95D7-C5FE159AF082}" destId="{E35C8EC0-D285-4B4F-AD6C-964CEA745B37}" srcOrd="1" destOrd="0" presId="urn:microsoft.com/office/officeart/2005/8/layout/cycle8"/>
    <dgm:cxn modelId="{E1AA6B36-9C86-D140-96E2-CD3189249337}" srcId="{AB4000DE-6A2F-B247-AAD7-FADA0584E4EB}" destId="{E1044141-530B-4C46-95D7-C5FE159AF082}" srcOrd="2" destOrd="0" parTransId="{EB2426BE-5DD1-DB42-89F2-70EA78A33E85}" sibTransId="{C971B0DF-362C-244B-8448-80C613A579CB}"/>
    <dgm:cxn modelId="{D0053F5B-2DDA-C54F-AA35-6E5865E4200A}" srcId="{AB4000DE-6A2F-B247-AAD7-FADA0584E4EB}" destId="{9CAED049-5C23-AD40-9705-60B3C464C5B5}" srcOrd="1" destOrd="0" parTransId="{83FCFC82-E881-024C-8CB3-B152900EB8A9}" sibTransId="{664AE8D5-573B-A14F-8440-BE1961A7125A}"/>
    <dgm:cxn modelId="{1C91E473-5B80-224C-AFDE-A3E1FC513184}" type="presOf" srcId="{9CAED049-5C23-AD40-9705-60B3C464C5B5}" destId="{02C82F3E-2033-AB4B-8069-CDCA77EDDFC1}" srcOrd="0" destOrd="0" presId="urn:microsoft.com/office/officeart/2005/8/layout/cycle8"/>
    <dgm:cxn modelId="{2A71B07E-1F1C-7E4D-87B4-6E13029F1492}" type="presOf" srcId="{5591D7BE-63A5-B34B-8A4E-230D41E2151C}" destId="{8FF8FE9E-2EDF-C44F-AF44-C567554982D5}" srcOrd="1" destOrd="0" presId="urn:microsoft.com/office/officeart/2005/8/layout/cycle8"/>
    <dgm:cxn modelId="{7D25B08D-636C-1447-99CD-FC1365AA21E3}" type="presOf" srcId="{E1044141-530B-4C46-95D7-C5FE159AF082}" destId="{CFBB2865-13F4-B340-AC71-BE48B1F954CB}" srcOrd="0" destOrd="0" presId="urn:microsoft.com/office/officeart/2005/8/layout/cycle8"/>
    <dgm:cxn modelId="{AB926699-EBA0-FF48-8CF3-BBA08D421A76}" srcId="{AB4000DE-6A2F-B247-AAD7-FADA0584E4EB}" destId="{5591D7BE-63A5-B34B-8A4E-230D41E2151C}" srcOrd="0" destOrd="0" parTransId="{FF1B378D-7EC3-3844-BC96-124E00686A21}" sibTransId="{85F873BA-A95E-A64E-B742-FE991EFCA378}"/>
    <dgm:cxn modelId="{98FB1A9A-7626-7445-999F-A2E8E44F7B8D}" type="presOf" srcId="{9CAED049-5C23-AD40-9705-60B3C464C5B5}" destId="{D723F280-5237-A340-9507-11D0607D444E}" srcOrd="1" destOrd="0" presId="urn:microsoft.com/office/officeart/2005/8/layout/cycle8"/>
    <dgm:cxn modelId="{1DE84AD8-45FD-1543-8ABD-6D4C82018A79}" type="presOf" srcId="{5591D7BE-63A5-B34B-8A4E-230D41E2151C}" destId="{7A2EB575-D82A-864E-8343-E77E058A7964}" srcOrd="0" destOrd="0" presId="urn:microsoft.com/office/officeart/2005/8/layout/cycle8"/>
    <dgm:cxn modelId="{510AAC84-0FFB-6842-B88D-56802EF0B356}" type="presParOf" srcId="{1E71EBCD-9994-FB4B-9AE3-DE8C6E56AF64}" destId="{7A2EB575-D82A-864E-8343-E77E058A7964}" srcOrd="0" destOrd="0" presId="urn:microsoft.com/office/officeart/2005/8/layout/cycle8"/>
    <dgm:cxn modelId="{34C03C5B-5532-FA48-8869-A2DF69F8BEC6}" type="presParOf" srcId="{1E71EBCD-9994-FB4B-9AE3-DE8C6E56AF64}" destId="{FECAE789-962E-BD49-8B63-D855E13C458B}" srcOrd="1" destOrd="0" presId="urn:microsoft.com/office/officeart/2005/8/layout/cycle8"/>
    <dgm:cxn modelId="{C6CA6134-E7DD-754B-9727-0EEFBAA0F021}" type="presParOf" srcId="{1E71EBCD-9994-FB4B-9AE3-DE8C6E56AF64}" destId="{054A6DB3-B749-EF4A-A8D2-D6B4C42FCEC6}" srcOrd="2" destOrd="0" presId="urn:microsoft.com/office/officeart/2005/8/layout/cycle8"/>
    <dgm:cxn modelId="{60F7F95C-D432-074C-B867-F231173CCAF5}" type="presParOf" srcId="{1E71EBCD-9994-FB4B-9AE3-DE8C6E56AF64}" destId="{8FF8FE9E-2EDF-C44F-AF44-C567554982D5}" srcOrd="3" destOrd="0" presId="urn:microsoft.com/office/officeart/2005/8/layout/cycle8"/>
    <dgm:cxn modelId="{05AC0E21-C756-0C46-A547-728CD67AF2E9}" type="presParOf" srcId="{1E71EBCD-9994-FB4B-9AE3-DE8C6E56AF64}" destId="{02C82F3E-2033-AB4B-8069-CDCA77EDDFC1}" srcOrd="4" destOrd="0" presId="urn:microsoft.com/office/officeart/2005/8/layout/cycle8"/>
    <dgm:cxn modelId="{176C4326-1435-8B49-8B77-404ABF6DC63F}" type="presParOf" srcId="{1E71EBCD-9994-FB4B-9AE3-DE8C6E56AF64}" destId="{40088FED-2584-0F4E-91C5-91C553719A32}" srcOrd="5" destOrd="0" presId="urn:microsoft.com/office/officeart/2005/8/layout/cycle8"/>
    <dgm:cxn modelId="{04B933CB-55BE-8C43-B9DF-C74AD5F334EB}" type="presParOf" srcId="{1E71EBCD-9994-FB4B-9AE3-DE8C6E56AF64}" destId="{FF94CD60-332A-6342-81B4-395257D8C9E4}" srcOrd="6" destOrd="0" presId="urn:microsoft.com/office/officeart/2005/8/layout/cycle8"/>
    <dgm:cxn modelId="{A076D630-4934-004A-A03C-2B8D61B012DE}" type="presParOf" srcId="{1E71EBCD-9994-FB4B-9AE3-DE8C6E56AF64}" destId="{D723F280-5237-A340-9507-11D0607D444E}" srcOrd="7" destOrd="0" presId="urn:microsoft.com/office/officeart/2005/8/layout/cycle8"/>
    <dgm:cxn modelId="{372FA59C-0774-C944-A571-9670C94CB40D}" type="presParOf" srcId="{1E71EBCD-9994-FB4B-9AE3-DE8C6E56AF64}" destId="{CFBB2865-13F4-B340-AC71-BE48B1F954CB}" srcOrd="8" destOrd="0" presId="urn:microsoft.com/office/officeart/2005/8/layout/cycle8"/>
    <dgm:cxn modelId="{0CBCC9CA-5B9A-BD47-8D33-C3BC890894E7}" type="presParOf" srcId="{1E71EBCD-9994-FB4B-9AE3-DE8C6E56AF64}" destId="{DE958628-5122-E24B-B4E5-141F0F430DD7}" srcOrd="9" destOrd="0" presId="urn:microsoft.com/office/officeart/2005/8/layout/cycle8"/>
    <dgm:cxn modelId="{6C2379DB-CC75-5440-BBB0-FF80231E1329}" type="presParOf" srcId="{1E71EBCD-9994-FB4B-9AE3-DE8C6E56AF64}" destId="{6A8DCA90-77AE-D049-83E2-9577DD7C99E3}" srcOrd="10" destOrd="0" presId="urn:microsoft.com/office/officeart/2005/8/layout/cycle8"/>
    <dgm:cxn modelId="{90EF01EB-179A-EB4D-8F27-A01A4768751D}" type="presParOf" srcId="{1E71EBCD-9994-FB4B-9AE3-DE8C6E56AF64}" destId="{E35C8EC0-D285-4B4F-AD6C-964CEA745B37}" srcOrd="11" destOrd="0" presId="urn:microsoft.com/office/officeart/2005/8/layout/cycle8"/>
    <dgm:cxn modelId="{C7759656-0049-7A40-ACDA-1D67D3443F36}" type="presParOf" srcId="{1E71EBCD-9994-FB4B-9AE3-DE8C6E56AF64}" destId="{8170D850-3501-3D4F-B36D-06F65AE6F890}" srcOrd="12" destOrd="0" presId="urn:microsoft.com/office/officeart/2005/8/layout/cycle8"/>
    <dgm:cxn modelId="{B297DD2D-A4DE-8E44-96D2-4E4285CDCC63}" type="presParOf" srcId="{1E71EBCD-9994-FB4B-9AE3-DE8C6E56AF64}" destId="{CAB760EE-31DE-8F4C-8574-9FAEE49DDFF7}" srcOrd="13" destOrd="0" presId="urn:microsoft.com/office/officeart/2005/8/layout/cycle8"/>
    <dgm:cxn modelId="{4FFE0AD0-2352-9F47-9CC2-848F3D9BF38A}" type="presParOf" srcId="{1E71EBCD-9994-FB4B-9AE3-DE8C6E56AF64}" destId="{B2E43832-C2B6-184B-A81E-B5ECD05E722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2EB575-D82A-864E-8343-E77E058A7964}">
      <dsp:nvSpPr>
        <dsp:cNvPr id="0" name=""/>
        <dsp:cNvSpPr/>
      </dsp:nvSpPr>
      <dsp:spPr>
        <a:xfrm>
          <a:off x="590067" y="239087"/>
          <a:ext cx="2827740" cy="2824887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ZOOTECNIA DI PRECISIONE</a:t>
          </a:r>
        </a:p>
      </dsp:txBody>
      <dsp:txXfrm>
        <a:off x="2080354" y="837694"/>
        <a:ext cx="1009907" cy="840740"/>
      </dsp:txXfrm>
    </dsp:sp>
    <dsp:sp modelId="{02C82F3E-2033-AB4B-8069-CDCA77EDDFC1}">
      <dsp:nvSpPr>
        <dsp:cNvPr id="0" name=""/>
        <dsp:cNvSpPr/>
      </dsp:nvSpPr>
      <dsp:spPr>
        <a:xfrm>
          <a:off x="501478" y="321359"/>
          <a:ext cx="2824887" cy="2824887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FONTI RINNOVABILI</a:t>
          </a:r>
        </a:p>
      </dsp:txBody>
      <dsp:txXfrm>
        <a:off x="1174070" y="2154173"/>
        <a:ext cx="1513332" cy="739851"/>
      </dsp:txXfrm>
    </dsp:sp>
    <dsp:sp modelId="{CFBB2865-13F4-B340-AC71-BE48B1F954CB}">
      <dsp:nvSpPr>
        <dsp:cNvPr id="0" name=""/>
        <dsp:cNvSpPr/>
      </dsp:nvSpPr>
      <dsp:spPr>
        <a:xfrm>
          <a:off x="464669" y="198097"/>
          <a:ext cx="2845819" cy="2906865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AGRICOLTURA DI PRECISIONE</a:t>
          </a:r>
        </a:p>
      </dsp:txBody>
      <dsp:txXfrm>
        <a:off x="794310" y="814076"/>
        <a:ext cx="1016364" cy="865138"/>
      </dsp:txXfrm>
    </dsp:sp>
    <dsp:sp modelId="{8170D850-3501-3D4F-B36D-06F65AE6F890}">
      <dsp:nvSpPr>
        <dsp:cNvPr id="0" name=""/>
        <dsp:cNvSpPr/>
      </dsp:nvSpPr>
      <dsp:spPr>
        <a:xfrm>
          <a:off x="428962" y="78244"/>
          <a:ext cx="3150380" cy="314657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760EE-31DE-8F4C-8574-9FAEE49DDFF7}">
      <dsp:nvSpPr>
        <dsp:cNvPr id="0" name=""/>
        <dsp:cNvSpPr/>
      </dsp:nvSpPr>
      <dsp:spPr>
        <a:xfrm>
          <a:off x="326604" y="146307"/>
          <a:ext cx="3174635" cy="317463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43832-C2B6-184B-A81E-B5ECD05E7224}">
      <dsp:nvSpPr>
        <dsp:cNvPr id="0" name=""/>
        <dsp:cNvSpPr/>
      </dsp:nvSpPr>
      <dsp:spPr>
        <a:xfrm>
          <a:off x="299895" y="63690"/>
          <a:ext cx="3174635" cy="317463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AC27FB-A7F6-E844-BF83-6B4493A71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A2C07F7-AB9A-FB4D-8D57-00F2B85E1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C67AFA-2CD7-D94D-8097-7B20DAB00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84CE19-715A-6C49-98C0-0FED0B14A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487855-5E25-7043-9C2F-472B0F0E3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70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761C7-304F-264F-8626-C94AD53BA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B49771-1306-AA45-9C70-6676150FF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C31693-9D51-3F4D-9516-957BA4270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638C59-35F5-5A47-B37D-E943EE923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B92C27-4435-474F-BB7E-F751091B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46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9C80601-600D-1542-AB24-8A62ADD3A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B136D23-8B9C-A441-AFDE-CC00D789B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F56116-02D9-6A4D-80A4-F1C5E9158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C994CD-80B9-AE4E-A822-06512413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1DFBB1-FD2D-3D48-BCE4-B8FE7B8C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138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3E8B1E-B269-5346-B393-1645B7B64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52AA18-186A-7844-9E96-FD67C6FCC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58AFD6-03A4-C045-8110-46C7B2BF2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453F5F-A1B6-B144-A098-262B8364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4F0FEA-0908-1041-837B-C8C40DEE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37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8065EA-B760-6A46-97CB-A93139A57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70BEEB-E48B-A949-9CAC-1EB686699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60850D-DB26-2E45-B0DB-0F624264F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878D5E-D7AA-1D40-982D-6AB97508F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520A7A-07A7-1648-837F-F2B0AE7D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622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18B5D0-82AB-4D4C-8D0F-2A744A90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886875-56D9-9C47-AC84-31E3925FA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9395FF-EF3F-2644-A14F-8B71517115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FE93C1-EAC3-1248-8697-1560DB03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5ABD07-7E62-6743-95BF-EB8F05477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5E1196-3A9F-E441-B2B3-4AFC65C1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566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0F527D-17FE-E74A-B18F-F0740CA5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45E36D-C681-6F43-B596-9C6D31885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D9CF19-737E-7E48-A7DB-B97B3DAF9B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E4EDA97-8DCA-074B-A3D0-C059CE59D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AF1DEB5-CEFA-0E4F-B30D-84F4A1165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2C68EC-65F8-A94A-B979-B7C776390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DB88680-CAC8-474D-A6EF-CBFD4CFDF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26BDDC0-D165-E24D-A199-98C57585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619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C37E8-F2A9-494E-88B9-D75DE1111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2980CE2-EBFE-5541-A3D4-A1E45FE22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FEE81A3-9042-E745-9D26-CAF47EBD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7AD881-406D-5A43-A2B3-2E5C213C6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59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1DAEA58-9FBA-F942-912F-4496E0A0B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39BFB2B-4D57-8D44-87DF-6359700D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EE6ED17-F1FE-034D-828B-541ECD4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81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D72E6-1D5E-4948-A58F-68A84942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14CC93-BD06-024F-A9A1-6C4C6285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842B32-0E19-484E-A0B0-A9C03FD51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BA2351-4BFF-1047-9E3A-93243C189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CC3751-BF3C-1F44-A072-9C9ECE09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CAE663-211E-EF41-BC75-8A3B7A4E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38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59661D-CB8C-124C-B621-0D33703B8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6DA6DC7-1854-0C42-8F61-B0438B1B1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A1ED7B-5AA5-C74B-AA70-5BA37F184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30FE85-151B-A14A-9A39-A3C74F598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EAD9FA-82DA-3A4D-94A2-BB83C4EAD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AE96A4-DBDF-994A-AFE8-00E4EA1A1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07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FFB0B18-E083-314B-8F12-54DFF28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6E65D6-3E5B-F148-9881-2EF937029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434E4-A6A4-FA43-9A85-54A06F4C8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0EA86-D236-A748-BBCA-BDC83BAE85CC}" type="datetimeFigureOut">
              <a:rPr lang="it-IT" smtClean="0"/>
              <a:t>08/11/24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8D2D42-224F-B342-91E6-562D84E70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2C7C57-77DB-2D4F-A723-7F22F061B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27959-99CA-8346-8D65-E04C8D5F4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4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4258" r:id="rId3"/>
    <p:sldLayoutId id="2147484259" r:id="rId4"/>
    <p:sldLayoutId id="2147484260" r:id="rId5"/>
    <p:sldLayoutId id="2147484261" r:id="rId6"/>
    <p:sldLayoutId id="2147484262" r:id="rId7"/>
    <p:sldLayoutId id="2147484263" r:id="rId8"/>
    <p:sldLayoutId id="2147484264" r:id="rId9"/>
    <p:sldLayoutId id="2147484265" r:id="rId10"/>
    <p:sldLayoutId id="21474842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D6B1AC42-03AD-8848-9831-24196A58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71" y="1264834"/>
            <a:ext cx="1738276" cy="1738276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8389F57A-43F0-C940-A7BD-C0D7A6F82957}"/>
              </a:ext>
            </a:extLst>
          </p:cNvPr>
          <p:cNvSpPr/>
          <p:nvPr/>
        </p:nvSpPr>
        <p:spPr>
          <a:xfrm>
            <a:off x="2026510" y="179293"/>
            <a:ext cx="81056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MACCARESE </a:t>
            </a:r>
            <a:r>
              <a:rPr lang="it-IT" sz="400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</a:t>
            </a:r>
            <a:r>
              <a:rPr lang="it-IT" sz="40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Società Benefit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3F271C1-9E88-A443-A269-4B2C604A4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3357296"/>
            <a:ext cx="2437521" cy="127025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122D858-00F8-0145-8523-54300B8B3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993" y="913318"/>
            <a:ext cx="1732238" cy="2504379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D23F140-1287-614B-86B5-15629F993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9240" y="4453638"/>
            <a:ext cx="4071590" cy="1990303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6617855-CEF2-C14D-9486-DB58553C0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0212"/>
                    </a14:imgEffect>
                    <a14:imgEffect>
                      <a14:saturation sat="1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13581" y="4845555"/>
            <a:ext cx="3637218" cy="193985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5EA7281-02AA-6146-85F1-DD1593A92C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5201" y="1273707"/>
            <a:ext cx="3004364" cy="2168438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546C7B-18F1-7D4D-8804-0A77DE20A6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933" y="4258407"/>
            <a:ext cx="2596032" cy="2457577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AF5C8413-A7C7-FF4D-98A7-847A9628FB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6646" y="913318"/>
            <a:ext cx="1921646" cy="2881575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EE49E20-5B80-9349-AF6A-3A6093A4B8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8380" y="887179"/>
            <a:ext cx="2694768" cy="2021076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D90FF33-2A7B-4143-89B5-D46BF0993A25}"/>
              </a:ext>
            </a:extLst>
          </p:cNvPr>
          <p:cNvSpPr/>
          <p:nvPr/>
        </p:nvSpPr>
        <p:spPr>
          <a:xfrm>
            <a:off x="188175" y="3081236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Global compact</a:t>
            </a: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A487B30-EE80-8B4D-8E30-C370C8236443}"/>
              </a:ext>
            </a:extLst>
          </p:cNvPr>
          <p:cNvSpPr/>
          <p:nvPr/>
        </p:nvSpPr>
        <p:spPr>
          <a:xfrm>
            <a:off x="2123072" y="3506498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Società benefit</a:t>
            </a: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9B35199-44AA-1F48-A145-B23D27B3EC80}"/>
              </a:ext>
            </a:extLst>
          </p:cNvPr>
          <p:cNvSpPr/>
          <p:nvPr/>
        </p:nvSpPr>
        <p:spPr>
          <a:xfrm>
            <a:off x="7543577" y="3498349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Benessere animale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5E5540E-48C1-A049-9AF3-80F5C42D144E}"/>
              </a:ext>
            </a:extLst>
          </p:cNvPr>
          <p:cNvSpPr/>
          <p:nvPr/>
        </p:nvSpPr>
        <p:spPr>
          <a:xfrm>
            <a:off x="3067316" y="6443941"/>
            <a:ext cx="5060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Indipendenza mangimistica con Autoproduzione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C5D9930-E619-B642-B9AD-433C780EF88A}"/>
              </a:ext>
            </a:extLst>
          </p:cNvPr>
          <p:cNvSpPr/>
          <p:nvPr/>
        </p:nvSpPr>
        <p:spPr>
          <a:xfrm>
            <a:off x="7900064" y="4449093"/>
            <a:ext cx="4403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Energie rinnovabili ed economia circolare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0504FB15-D42C-D745-8DC0-2A83D7552A31}"/>
              </a:ext>
            </a:extLst>
          </p:cNvPr>
          <p:cNvSpPr/>
          <p:nvPr/>
        </p:nvSpPr>
        <p:spPr>
          <a:xfrm>
            <a:off x="18385" y="3872645"/>
            <a:ext cx="4467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Agricoltura di precisione e risparmio idrico</a:t>
            </a:r>
            <a:endParaRPr lang="it-IT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BF75B2B2-A915-2F43-B94F-75B3C5FD2C51}"/>
              </a:ext>
            </a:extLst>
          </p:cNvPr>
          <p:cNvSpPr/>
          <p:nvPr/>
        </p:nvSpPr>
        <p:spPr>
          <a:xfrm>
            <a:off x="10480656" y="3822099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Biodiversità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2E096FC5-BC54-8D49-8D1F-B6E47F98DAB5}"/>
              </a:ext>
            </a:extLst>
          </p:cNvPr>
          <p:cNvSpPr/>
          <p:nvPr/>
        </p:nvSpPr>
        <p:spPr>
          <a:xfrm>
            <a:off x="4168146" y="2901890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Benessere della comunità</a:t>
            </a:r>
          </a:p>
        </p:txBody>
      </p:sp>
    </p:spTree>
    <p:extLst>
      <p:ext uri="{BB962C8B-B14F-4D97-AF65-F5344CB8AC3E}">
        <p14:creationId xmlns:p14="http://schemas.microsoft.com/office/powerpoint/2010/main" val="371691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732833A-EE5D-C946-8A72-E1318C709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622" y="6070013"/>
            <a:ext cx="1722757" cy="89777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C2879560-6FD5-A54C-A8EC-F2E57441BA8E}"/>
              </a:ext>
            </a:extLst>
          </p:cNvPr>
          <p:cNvSpPr/>
          <p:nvPr/>
        </p:nvSpPr>
        <p:spPr>
          <a:xfrm>
            <a:off x="767644" y="179293"/>
            <a:ext cx="106234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Modello di Economia Circolare a Maccarese</a:t>
            </a: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A00C30EA-AD4E-D942-AEB2-A209D42F7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5173279"/>
              </p:ext>
            </p:extLst>
          </p:nvPr>
        </p:nvGraphicFramePr>
        <p:xfrm>
          <a:off x="3911600" y="1873214"/>
          <a:ext cx="3882478" cy="3362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C083DD-AA90-9C48-80BB-C2D6F946E40D}"/>
              </a:ext>
            </a:extLst>
          </p:cNvPr>
          <p:cNvSpPr txBox="1"/>
          <p:nvPr/>
        </p:nvSpPr>
        <p:spPr>
          <a:xfrm>
            <a:off x="337229" y="3063713"/>
            <a:ext cx="3665488" cy="1200329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prodotti agricoli vengono coltivati con tecniche all’avanguardia ed utilizzati per l’alimentazione dei bovini e dell’impianto di biogas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1859A90-0A46-2B4F-845A-780F957AAEAF}"/>
              </a:ext>
            </a:extLst>
          </p:cNvPr>
          <p:cNvSpPr txBox="1"/>
          <p:nvPr/>
        </p:nvSpPr>
        <p:spPr>
          <a:xfrm>
            <a:off x="7713365" y="3202212"/>
            <a:ext cx="3673092" cy="923330"/>
          </a:xfrm>
          <a:prstGeom prst="rect">
            <a:avLst/>
          </a:prstGeom>
          <a:noFill/>
          <a:ln w="508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Latte e Carne vengono prodotti grazie a tecnologie altamente avanzate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63A352-7D27-D749-B665-AAE1E054D4C8}"/>
              </a:ext>
            </a:extLst>
          </p:cNvPr>
          <p:cNvSpPr txBox="1"/>
          <p:nvPr/>
        </p:nvSpPr>
        <p:spPr>
          <a:xfrm>
            <a:off x="480094" y="5236175"/>
            <a:ext cx="11432501" cy="646331"/>
          </a:xfrm>
          <a:prstGeom prst="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 gli impianti di biogas viene prodotta energia utilizzando le deiezioni animali e i foraggi prodotti in azienda, mentre con il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digestato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(derivato dal biogas) vengono concimati i campi e si realizzano le lettiere per la mandria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F9F94E0-FF04-8647-9625-AEC188E0BE0B}"/>
              </a:ext>
            </a:extLst>
          </p:cNvPr>
          <p:cNvSpPr txBox="1"/>
          <p:nvPr/>
        </p:nvSpPr>
        <p:spPr>
          <a:xfrm>
            <a:off x="246112" y="1000832"/>
            <a:ext cx="11666483" cy="923330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Maccarese spicca tra le aziende agricole in quanto esempio virtuoso di applicazione dell’Economia Circolare: il ciclo economico delle sue tre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attivita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̀ – agricoltura, zootecnia e fonti rinnovabili – è pensato per potersi rigenerare da solo, riutilizzando i materiali in successivi cicli produttivi e riducendo al massimo gli sprechi</a:t>
            </a:r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55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732833A-EE5D-C946-8A72-E1318C709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622" y="6070013"/>
            <a:ext cx="1722757" cy="8977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1686B72-4DCF-3D47-B3B2-B00BDB8C9E7A}"/>
              </a:ext>
            </a:extLst>
          </p:cNvPr>
          <p:cNvSpPr txBox="1"/>
          <p:nvPr/>
        </p:nvSpPr>
        <p:spPr>
          <a:xfrm>
            <a:off x="119350" y="1019447"/>
            <a:ext cx="4272542" cy="646331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Riconversione degli impianti biogas 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biometano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3" name="Picture 1" descr="page1image41584672">
            <a:extLst>
              <a:ext uri="{FF2B5EF4-FFF2-40B4-BE49-F238E27FC236}">
                <a16:creationId xmlns:a16="http://schemas.microsoft.com/office/drawing/2014/main" id="{7763B69A-5CB7-FD4D-A1C1-F6F53D53C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6646"/>
                    </a14:imgEffect>
                    <a14:imgEffect>
                      <a14:saturation sat="20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87" t="86105" r="27471"/>
          <a:stretch/>
        </p:blipFill>
        <p:spPr bwMode="auto">
          <a:xfrm>
            <a:off x="6916435" y="1216913"/>
            <a:ext cx="5108837" cy="1292982"/>
          </a:xfrm>
          <a:prstGeom prst="rect">
            <a:avLst/>
          </a:prstGeom>
          <a:solidFill>
            <a:schemeClr val="bg1">
              <a:alpha val="0"/>
            </a:schemeClr>
          </a:solidFill>
          <a:ln w="63500">
            <a:solidFill>
              <a:schemeClr val="accent1">
                <a:lumMod val="60000"/>
                <a:lumOff val="40000"/>
              </a:schemeClr>
            </a:solidFill>
          </a:ln>
          <a:extLst/>
        </p:spPr>
      </p:pic>
      <p:pic>
        <p:nvPicPr>
          <p:cNvPr id="6" name="Picture 1" descr="page1image41584672">
            <a:extLst>
              <a:ext uri="{FF2B5EF4-FFF2-40B4-BE49-F238E27FC236}">
                <a16:creationId xmlns:a16="http://schemas.microsoft.com/office/drawing/2014/main" id="{5182CE19-64FC-CC49-B58B-C4534DD44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0000" r="66858" b="631"/>
          <a:stretch/>
        </p:blipFill>
        <p:spPr bwMode="auto">
          <a:xfrm>
            <a:off x="4882078" y="2884511"/>
            <a:ext cx="2728100" cy="2893990"/>
          </a:xfrm>
          <a:prstGeom prst="rect">
            <a:avLst/>
          </a:prstGeom>
          <a:noFill/>
          <a:ln w="63500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page1image41584672">
            <a:extLst>
              <a:ext uri="{FF2B5EF4-FFF2-40B4-BE49-F238E27FC236}">
                <a16:creationId xmlns:a16="http://schemas.microsoft.com/office/drawing/2014/main" id="{B5BF4002-B462-8C47-97B6-35D9C4C2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0" t="69626" r="27075" b="14549"/>
          <a:stretch/>
        </p:blipFill>
        <p:spPr bwMode="auto">
          <a:xfrm>
            <a:off x="8085487" y="2884509"/>
            <a:ext cx="2377636" cy="1686543"/>
          </a:xfrm>
          <a:prstGeom prst="rect">
            <a:avLst/>
          </a:prstGeom>
          <a:noFill/>
          <a:ln w="63500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378E641-1548-DE4F-93A3-7D73B2B3F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466" y="1926845"/>
            <a:ext cx="3428760" cy="2285840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654F8654-F6FE-E24F-A778-21A264F0D67F}"/>
              </a:ext>
            </a:extLst>
          </p:cNvPr>
          <p:cNvSpPr/>
          <p:nvPr/>
        </p:nvSpPr>
        <p:spPr>
          <a:xfrm>
            <a:off x="4106513" y="50494"/>
            <a:ext cx="39789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progetti futuri…</a:t>
            </a:r>
          </a:p>
        </p:txBody>
      </p:sp>
      <p:pic>
        <p:nvPicPr>
          <p:cNvPr id="3076" name="Picture 4" descr="page17image41750800">
            <a:extLst>
              <a:ext uri="{FF2B5EF4-FFF2-40B4-BE49-F238E27FC236}">
                <a16:creationId xmlns:a16="http://schemas.microsoft.com/office/drawing/2014/main" id="{92C79F61-5B4C-1D41-B710-88683B19E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905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page17image41750800">
            <a:extLst>
              <a:ext uri="{FF2B5EF4-FFF2-40B4-BE49-F238E27FC236}">
                <a16:creationId xmlns:a16="http://schemas.microsoft.com/office/drawing/2014/main" id="{BA38CDD9-4857-3741-A67C-96B8C61C8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905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89DE2A9-0309-EC46-9210-5A686C9DAAD3}"/>
              </a:ext>
            </a:extLst>
          </p:cNvPr>
          <p:cNvSpPr/>
          <p:nvPr/>
        </p:nvSpPr>
        <p:spPr>
          <a:xfrm>
            <a:off x="5339110" y="1019447"/>
            <a:ext cx="1377300" cy="369332"/>
          </a:xfrm>
          <a:prstGeom prst="rect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Agrivoltaico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451F530-2E73-8F48-ACEF-95409BF6B6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34" y="4400777"/>
            <a:ext cx="3419796" cy="2277114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  <p:pic>
        <p:nvPicPr>
          <p:cNvPr id="5" name="Picture 1" descr="page1image41584672">
            <a:extLst>
              <a:ext uri="{FF2B5EF4-FFF2-40B4-BE49-F238E27FC236}">
                <a16:creationId xmlns:a16="http://schemas.microsoft.com/office/drawing/2014/main" id="{32636399-F662-DC44-85CE-D8432B130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9" t="50733" r="27075" b="34566"/>
          <a:stretch/>
        </p:blipFill>
        <p:spPr bwMode="auto">
          <a:xfrm>
            <a:off x="8968435" y="4815275"/>
            <a:ext cx="3034748" cy="1862616"/>
          </a:xfrm>
          <a:prstGeom prst="rect">
            <a:avLst/>
          </a:prstGeom>
          <a:noFill/>
          <a:ln w="63500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7430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174</Words>
  <Application>Microsoft Macintosh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26</cp:revision>
  <dcterms:created xsi:type="dcterms:W3CDTF">2024-11-04T09:58:33Z</dcterms:created>
  <dcterms:modified xsi:type="dcterms:W3CDTF">2024-11-08T09:10:02Z</dcterms:modified>
</cp:coreProperties>
</file>